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df3e50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df3e5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faudra absolument redécouper les énigmes de ce niveau. Pour cela, voir avec Jacques Antoine et Lionel Husson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df3e50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df3e50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b17022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b17022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df3e50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df3e50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Utiliser un code correcteur d’erreur (écrit en braille)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ddf3e50b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ddf3e50b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Trouver la matrice génératrice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df3e50b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df3e50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Calculer la distance de Hamming d’une liste de mot et l’écrire en binaire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df3e50b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df3e50b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Coder un mot grâce à une matrice génératrice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Au début, seulement un mot.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 mot est fait aléatoirement.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Par contre, il faut qu’il y ai au moins deux 1, pour qu’il y ait une addition à faire.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df3e50b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df3e50b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Trouver une matrice génératrice (plus dur qu’avant, car plus de lignes)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Il faut tirer parti de la linéarité du code pour retrouver les endroits cachés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df3e50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df3e50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Même chose encore en plus dur (cas non systématique)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 soit ce que la matrice que l’on met, la première fois on nous dit que ça marche pas (sert à faire comprendre qu’il y a plusieurs matrices qui marchent).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les indices, donner une idée de ce qu’il faut faire.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Idée de faire un “Master Mind” et de donner des indices sur ce qu’il faut changer.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ddf3e50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ddf3e50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Encore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Il ne faut pas donner la table cette fois ci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df3e50b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df3e50b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Trouver la matrice de contrôle à partir de la matrice génératrice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Cette fois ci, on ne donne pas directement la taille de la matrice à coder.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df3e50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df3e50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Décrypter du braille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df3e50b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df3e50b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Calculer un syndrome pour réparer une machine.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Il faut choisir la bonne matrice de controle grace aux décode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df3e50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df3e50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Trouver encore une matrice de contrôle (cela permet de pouvoir la prendre avec soi et de la réutiliser plus tard)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f4e47df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f4e47df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BOSS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Décoder une suite de mot quand on a H et 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Peut être expliquer dans le jeu comme il faut faire si il y a plusieurs erreurs.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df3e50b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df3e50b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df3e50b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df3e50b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Trouver la bille qui a un poids différents grâce à une balance. Utilisation de la dichotomie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df3e50b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df3e50b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Trouver une carte avec 5 questions. Utilisation de la quantité d’information</a:t>
            </a:r>
            <a:endParaRPr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df3e50b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df3e50b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Jeté de 2 dés, il faut trouver la somme des deux en 3 questions.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Il faut réussir l’épreuve trois fois de suite.</a:t>
            </a:r>
            <a:endParaRPr b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ddf3e50b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ddf3e50b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df3e50b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df3e50b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Trouver une partition grâce à l’entropie de chaque note. </a:t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df3e50b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df3e50b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Black-Jack classique </a:t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ddf3e50b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ddf3e50b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écrire en braille numérique + calcul du nombre de combinaison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ddf3e50b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ddf3e50b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Faire trouver un mot de passe en utilisant toutes les possibilités possibles. Fait remarquer qu’un mot de passe long est dur à décoder </a:t>
            </a:r>
            <a:endParaRPr b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ddf3e50b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ddf3e50b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ddf3e50b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ddf3e50b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Faire sortir les personnages en bougeant les plaques.</a:t>
            </a:r>
            <a:endParaRPr b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df3e50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df3e50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ddf3e50b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ddf3e50b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Trouver un code à partir de signification de chaque symbole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df3e50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df3e50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Idem</a:t>
            </a:r>
            <a:endParaRPr b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df3e50b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df3e50b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Montre le non bijectivité des signification et des symboles</a:t>
            </a:r>
            <a:endParaRPr b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ddf3e50b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ddf3e50b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Utilisation de l’algorithme de Huffman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df3e50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df3e50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Décrypter du braille musical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df3e50b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df3e50b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écrire en braille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ddf3e50b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ddf3e50b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Décoder du morse écrit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ddf3e50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ddf3e50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Décoder du morse émis (grâce à un oscilloscope)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df3e50b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df3e50b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écrire en braille écrit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df3e50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df3e50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langages 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Branche 2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codage canal  </a:t>
            </a:r>
            <a:endParaRPr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23"/>
            <a:ext cx="91339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Branche 3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codage source </a:t>
            </a:r>
            <a:endParaRPr/>
          </a:p>
        </p:txBody>
      </p:sp>
      <p:sp>
        <p:nvSpPr>
          <p:cNvPr id="204" name="Google Shape;20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414931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414931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850"/>
            <a:ext cx="9239477" cy="51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6"/>
            <a:ext cx="9144001" cy="514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Quizz de fin de chapitre </a:t>
            </a:r>
            <a:endParaRPr b="1"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Quantité d’information dans un jeu de 32 cartes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4 /</a:t>
            </a:r>
            <a:r>
              <a:rPr b="1"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6</a:t>
            </a:r>
            <a:r>
              <a:rPr b="1"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/ </a:t>
            </a:r>
            <a:r>
              <a:rPr b="1" lang="fr" sz="1100">
                <a:solidFill>
                  <a:schemeClr val="dk1"/>
                </a:solidFill>
              </a:rPr>
              <a:t>5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Quantité d’information d’un évènement peu probable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très petite / </a:t>
            </a:r>
            <a:r>
              <a:rPr b="1" lang="fr" sz="1100">
                <a:solidFill>
                  <a:schemeClr val="dk1"/>
                </a:solidFill>
              </a:rPr>
              <a:t>très grande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Que représente l’entropie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quantité d’information maximale / </a:t>
            </a:r>
            <a:r>
              <a:rPr b="1" lang="fr" sz="1100">
                <a:solidFill>
                  <a:schemeClr val="dk1"/>
                </a:solidFill>
              </a:rPr>
              <a:t>moyenne</a:t>
            </a:r>
            <a:r>
              <a:rPr lang="fr" sz="1100">
                <a:solidFill>
                  <a:schemeClr val="dk1"/>
                </a:solidFill>
              </a:rPr>
              <a:t> par symbole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Valeurs possibles pour un alphabet à M symboles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entre 1 et log(M) /</a:t>
            </a:r>
            <a:r>
              <a:rPr b="1" lang="fr" sz="1100">
                <a:solidFill>
                  <a:schemeClr val="dk1"/>
                </a:solidFill>
              </a:rPr>
              <a:t> entre 0 et log(M)</a:t>
            </a:r>
            <a:r>
              <a:rPr lang="fr" sz="1100">
                <a:solidFill>
                  <a:schemeClr val="dk1"/>
                </a:solidFill>
              </a:rPr>
              <a:t> / supérieure à 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Essai sur un exemple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3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Quizz de fin de chapitre </a:t>
            </a:r>
            <a:endParaRPr b="1"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Sur combien de point le braille se code-t-il ? 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8 /</a:t>
            </a:r>
            <a:r>
              <a:rPr b="1" lang="fr" sz="1100">
                <a:solidFill>
                  <a:schemeClr val="dk1"/>
                </a:solidFill>
              </a:rPr>
              <a:t> 6 </a:t>
            </a:r>
            <a:r>
              <a:rPr lang="fr" sz="1100">
                <a:solidFill>
                  <a:schemeClr val="dk1"/>
                </a:solidFill>
              </a:rPr>
              <a:t>/ 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Combien de combinaisons différentes peut-on coder en braille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64 </a:t>
            </a:r>
            <a:r>
              <a:rPr lang="fr" sz="1100">
                <a:solidFill>
                  <a:schemeClr val="dk1"/>
                </a:solidFill>
              </a:rPr>
              <a:t>/ 68 / 72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Quel type de code le braille est-il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</a:rPr>
              <a:t>à longueur variable /</a:t>
            </a:r>
            <a:r>
              <a:rPr b="1" lang="fr" sz="1100">
                <a:solidFill>
                  <a:schemeClr val="dk1"/>
                </a:solidFill>
              </a:rPr>
              <a:t> à longueur fixe</a:t>
            </a:r>
            <a:r>
              <a:rPr lang="f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u="sng">
                <a:solidFill>
                  <a:schemeClr val="dk1"/>
                </a:solidFill>
              </a:rPr>
              <a:t>Quel type de code le morse est-il ?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à longueur variable</a:t>
            </a:r>
            <a:r>
              <a:rPr lang="fr" sz="1100">
                <a:solidFill>
                  <a:schemeClr val="dk1"/>
                </a:solidFill>
              </a:rPr>
              <a:t> / à longueur fixe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